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86" r:id="rId19"/>
    <p:sldId id="285" r:id="rId20"/>
    <p:sldId id="282" r:id="rId21"/>
    <p:sldId id="284" r:id="rId22"/>
    <p:sldId id="278" r:id="rId23"/>
    <p:sldId id="279" r:id="rId24"/>
    <p:sldId id="280" r:id="rId25"/>
    <p:sldId id="275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50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7" y="3505200"/>
            <a:ext cx="4572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483063"/>
            <a:ext cx="4611848" cy="25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-8085" y="0"/>
            <a:ext cx="12192553" cy="6856164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27735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against the players</a:t>
            </a:r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1989</TotalTime>
  <Words>662</Words>
  <Application>Microsoft Office PowerPoint</Application>
  <PresentationFormat>Custom</PresentationFormat>
  <Paragraphs>94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Corbel</vt:lpstr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104</cp:revision>
  <dcterms:created xsi:type="dcterms:W3CDTF">2017-03-10T06:56:23Z</dcterms:created>
  <dcterms:modified xsi:type="dcterms:W3CDTF">2017-04-29T06:50:11Z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